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74" r:id="rId6"/>
    <p:sldId id="262" r:id="rId7"/>
    <p:sldId id="263" r:id="rId8"/>
    <p:sldId id="257" r:id="rId9"/>
    <p:sldId id="27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8523"/>
    <a:srgbClr val="EDB220"/>
    <a:srgbClr val="007A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77F93-D061-BE46-9064-6E1643B9C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51BEBF-C99A-F546-9E82-6EBD14F0B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9BB68-5989-4142-90A1-5E1A8CDB0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4E50-61BC-094E-B2D7-55D544927363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89C83-E87A-7748-A77A-DC44D59B5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BEB13-8E23-9447-A9FD-1C3910FBE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F98-B0EC-DC48-9645-1E36FA62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5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D1B3-98AE-D24A-9F69-C6A451C60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BAE8F-BBC7-BB4E-88FE-3CE6E072D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69E0F-EB20-994F-AE8F-EE6CDDE7F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4E50-61BC-094E-B2D7-55D544927363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857A2-503B-E04F-841D-EEE29A9C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E014A-886F-2E40-91D5-81311A371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F98-B0EC-DC48-9645-1E36FA62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9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74D4BB-CD62-9E4C-B0C7-9598798C64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FC7CAC-5DE4-D94C-8112-6085867C3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83DE6-97D1-AB49-8DEA-E2C017C62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4E50-61BC-094E-B2D7-55D544927363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DE428-99BC-0D41-8D8A-2402A3BCE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CD7D4-8D35-604A-ACF1-C9A9186E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F98-B0EC-DC48-9645-1E36FA62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9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1E818-079E-B14A-950B-E2A57800D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93446-5BAA-0C47-9669-74C3A2775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4F62C-5D07-564D-B214-E37BBE402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4E50-61BC-094E-B2D7-55D544927363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F91C7-0639-6948-BEA9-B6032B085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1768A-4F67-6A42-B259-B1C2B5664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F98-B0EC-DC48-9645-1E36FA62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3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CD772-F5A6-994B-BF26-40E425ACF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637E7-FF5C-7243-A4EC-953076C5F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AA5D5-1F68-4C42-9AC2-32C8F64F6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4E50-61BC-094E-B2D7-55D544927363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2C716-55C7-1F48-A3EC-75C192F18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1D743-5D02-D947-8E9B-A19AFAAE0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F98-B0EC-DC48-9645-1E36FA62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4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4FB2F-FAEA-1541-BDF9-F392B4A4C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B5D7F-A3F8-3B41-A7C2-5A0D816368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70F20E-0620-714F-8B3F-77D69C11F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07A21D-13C8-7846-ACAF-9DF4A4C73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4E50-61BC-094E-B2D7-55D544927363}" type="datetimeFigureOut">
              <a:rPr lang="en-US" smtClean="0"/>
              <a:t>11/7/19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10E80-C766-0D43-AC0E-A772D8A53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ABCC7-BF2C-1E40-BBB0-84D8AD892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F98-B0EC-DC48-9645-1E36FA62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7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F4207-6591-6044-8CBE-96B38C06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F6CED-F4BF-004D-A65B-600BFEBBC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63D573-C3AF-2B41-8A65-4067031D1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72988-0B47-DF45-9C1E-A8D09A5B6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340A51-5FD6-9C42-85F6-86349625E3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A52AF3-D345-F94A-BFB5-AB9AEC7CA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4E50-61BC-094E-B2D7-55D544927363}" type="datetimeFigureOut">
              <a:rPr lang="en-US" smtClean="0"/>
              <a:t>11/7/19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7D5BF6-2FEA-7241-973E-2CF379252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1EBE38-84FA-C34F-B73A-09C744F4C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F98-B0EC-DC48-9645-1E36FA62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D9509-0768-3F44-ADA7-844C6AB5F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BC8167-09EE-804E-B535-0B664B271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4E50-61BC-094E-B2D7-55D544927363}" type="datetimeFigureOut">
              <a:rPr lang="en-US" smtClean="0"/>
              <a:t>11/7/19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2C324-5F00-7D44-9D2D-E8C14D24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41013E-D11C-EA46-808E-C70F53FB7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F98-B0EC-DC48-9645-1E36FA62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1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735DA9-5EDF-1B45-8B86-0A2C23D59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4E50-61BC-094E-B2D7-55D544927363}" type="datetimeFigureOut">
              <a:rPr lang="en-US" smtClean="0"/>
              <a:t>11/7/19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AAD072-EFAD-8C45-AAEC-49FA3B01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CB15B-75CB-8E40-BB86-FB5D3A8B5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F98-B0EC-DC48-9645-1E36FA62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1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853F4-86DE-624C-8775-0FDCBEC31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CD60E-64C1-4047-BD7B-AC6B3D0C1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8D63A-8009-744D-90BA-6F14E1E92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AF0A8-4E1B-2F4F-B758-66D5356F7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4E50-61BC-094E-B2D7-55D544927363}" type="datetimeFigureOut">
              <a:rPr lang="en-US" smtClean="0"/>
              <a:t>11/7/19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B092F-3AC3-E849-BAB0-E13FDB6D5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002F8-FF02-E441-9F0C-80B35A9A3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F98-B0EC-DC48-9645-1E36FA62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2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1C5B6-462D-8640-B0EC-C95771C99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647B3-6287-A54F-93A4-77D90EADAC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EF05DD-2A3E-244D-970B-0E19CF9C2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ADE04-E743-654E-96B1-D04FFAE36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4E50-61BC-094E-B2D7-55D544927363}" type="datetimeFigureOut">
              <a:rPr lang="en-US" smtClean="0"/>
              <a:t>11/7/19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99156-DFC8-3246-9902-F4E3D548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63D69-5DAF-D545-92FF-B92AB22EF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F98-B0EC-DC48-9645-1E36FA62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9C16F7-99DB-5544-A1EA-3494E3C8D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E899B-AD11-2A4E-B827-83E8106CA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1E838-89D8-5C49-B4F8-4DC0585A7E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44E50-61BC-094E-B2D7-55D544927363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810BB-890C-DD40-9B0B-F0C023DF7E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690FC-6524-7945-B7A5-E225BF87E1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F2F98-B0EC-DC48-9645-1E36FA62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0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A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AC50A-E0F9-8540-8CAF-D6E868FA91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oston" pitchFamily="2" charset="77"/>
              </a:rPr>
              <a:t>Limiting Beliefs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EA34C-796C-CA43-BF3E-E6A199A7E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8735"/>
            <a:ext cx="9144000" cy="16557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EDB220"/>
                </a:solidFill>
                <a:latin typeface="Boston Light It" pitchFamily="2" charset="77"/>
              </a:rPr>
              <a:t>Busy Seasons, Busy Schedules</a:t>
            </a:r>
          </a:p>
        </p:txBody>
      </p:sp>
    </p:spTree>
    <p:extLst>
      <p:ext uri="{BB962C8B-B14F-4D97-AF65-F5344CB8AC3E}">
        <p14:creationId xmlns:p14="http://schemas.microsoft.com/office/powerpoint/2010/main" val="389637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A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36ABB-6A83-7249-8FAF-94DAA528B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836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  <a:latin typeface="Boston" pitchFamily="2" charset="77"/>
              </a:rPr>
              <a:t>“If you accept a limiting belief, then it will become a truth for you”</a:t>
            </a:r>
          </a:p>
          <a:p>
            <a:pPr marL="0" indent="0" algn="ctr">
              <a:buNone/>
            </a:pPr>
            <a:endParaRPr lang="en-US" sz="5400" dirty="0">
              <a:solidFill>
                <a:schemeClr val="bg1"/>
              </a:solidFill>
              <a:latin typeface="Boston" pitchFamily="2" charset="77"/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  <a:latin typeface="Boston" pitchFamily="2" charset="77"/>
              </a:rPr>
              <a:t>- Louise Hay</a:t>
            </a:r>
          </a:p>
        </p:txBody>
      </p:sp>
    </p:spTree>
    <p:extLst>
      <p:ext uri="{BB962C8B-B14F-4D97-AF65-F5344CB8AC3E}">
        <p14:creationId xmlns:p14="http://schemas.microsoft.com/office/powerpoint/2010/main" val="98009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A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36ABB-6A83-7249-8FAF-94DAA528B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62" y="1253331"/>
            <a:ext cx="11217876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4800" dirty="0">
                <a:solidFill>
                  <a:schemeClr val="bg1"/>
                </a:solidFill>
                <a:latin typeface="Boston" pitchFamily="2" charset="77"/>
              </a:rPr>
              <a:t>A limiting belief is something you </a:t>
            </a:r>
            <a:r>
              <a:rPr lang="en-US" sz="4800" b="1" dirty="0">
                <a:solidFill>
                  <a:schemeClr val="bg1"/>
                </a:solidFill>
                <a:latin typeface="Boston" pitchFamily="2" charset="77"/>
              </a:rPr>
              <a:t>believe to be true </a:t>
            </a:r>
            <a:r>
              <a:rPr lang="en-US" sz="4800" dirty="0">
                <a:solidFill>
                  <a:schemeClr val="bg1"/>
                </a:solidFill>
                <a:latin typeface="Boston" pitchFamily="2" charset="77"/>
              </a:rPr>
              <a:t>that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800" dirty="0">
                <a:solidFill>
                  <a:srgbClr val="EDB220"/>
                </a:solidFill>
                <a:latin typeface="Boston" pitchFamily="2" charset="77"/>
              </a:rPr>
              <a:t>limits you in some way</a:t>
            </a:r>
            <a:r>
              <a:rPr lang="en-US" sz="4800" dirty="0">
                <a:solidFill>
                  <a:schemeClr val="bg1"/>
                </a:solidFill>
                <a:latin typeface="Boston" pitchFamily="2" charset="77"/>
              </a:rPr>
              <a:t>. </a:t>
            </a:r>
            <a:endParaRPr lang="en-US" sz="8800" dirty="0">
              <a:solidFill>
                <a:schemeClr val="bg1"/>
              </a:solidFill>
              <a:latin typeface="Boston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190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A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36ABB-6A83-7249-8FAF-94DAA528B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62" y="1253331"/>
            <a:ext cx="11217876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4800" dirty="0">
                <a:solidFill>
                  <a:schemeClr val="bg1"/>
                </a:solidFill>
                <a:latin typeface="Boston" pitchFamily="2" charset="77"/>
              </a:rPr>
              <a:t>Circumstantial Beliefs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800" dirty="0">
                <a:solidFill>
                  <a:schemeClr val="bg1"/>
                </a:solidFill>
                <a:latin typeface="Boston" pitchFamily="2" charset="77"/>
              </a:rPr>
              <a:t>Vs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800" dirty="0">
                <a:solidFill>
                  <a:schemeClr val="bg1"/>
                </a:solidFill>
                <a:latin typeface="Boston" pitchFamily="2" charset="77"/>
              </a:rPr>
              <a:t>Self Beliefs</a:t>
            </a:r>
            <a:endParaRPr lang="en-US" sz="8800" dirty="0">
              <a:solidFill>
                <a:schemeClr val="bg1"/>
              </a:solidFill>
              <a:latin typeface="Boston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5358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A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36ABB-6A83-7249-8FAF-94DAA528B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62" y="1253331"/>
            <a:ext cx="11217876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4800" dirty="0">
                <a:solidFill>
                  <a:schemeClr val="bg1"/>
                </a:solidFill>
                <a:latin typeface="Boston" pitchFamily="2" charset="77"/>
              </a:rPr>
              <a:t>I’m too busy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800" dirty="0">
                <a:solidFill>
                  <a:schemeClr val="bg1"/>
                </a:solidFill>
                <a:latin typeface="Boston" pitchFamily="2" charset="77"/>
              </a:rPr>
              <a:t>=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800" dirty="0">
                <a:solidFill>
                  <a:schemeClr val="bg1"/>
                </a:solidFill>
                <a:latin typeface="Boston" pitchFamily="2" charset="77"/>
              </a:rPr>
              <a:t>Circumstance</a:t>
            </a:r>
            <a:endParaRPr lang="en-US" sz="8800" dirty="0">
              <a:solidFill>
                <a:schemeClr val="bg1"/>
              </a:solidFill>
              <a:latin typeface="Boston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21904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A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36ABB-6A83-7249-8FAF-94DAA528B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62" y="1253331"/>
            <a:ext cx="11217876" cy="435133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4800" dirty="0">
                <a:solidFill>
                  <a:schemeClr val="bg1"/>
                </a:solidFill>
                <a:latin typeface="Boston" pitchFamily="2" charset="77"/>
              </a:rPr>
              <a:t>Is it an excuse?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800" dirty="0">
                <a:solidFill>
                  <a:schemeClr val="bg1"/>
                </a:solidFill>
                <a:latin typeface="Boston" pitchFamily="2" charset="77"/>
              </a:rPr>
              <a:t>Typically not. It’s just reality. </a:t>
            </a:r>
          </a:p>
          <a:p>
            <a:pPr marL="0" indent="0" algn="ctr">
              <a:lnSpc>
                <a:spcPct val="160000"/>
              </a:lnSpc>
              <a:buNone/>
            </a:pPr>
            <a:endParaRPr lang="en-US" sz="4800" dirty="0">
              <a:solidFill>
                <a:schemeClr val="bg1"/>
              </a:solidFill>
              <a:latin typeface="Boston" pitchFamily="2" charset="77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800" dirty="0">
                <a:solidFill>
                  <a:srgbClr val="E68523"/>
                </a:solidFill>
                <a:latin typeface="Boston" pitchFamily="2" charset="77"/>
              </a:rPr>
              <a:t>Is the excuse a symptom of a limiting belief? </a:t>
            </a:r>
            <a:endParaRPr lang="en-US" sz="8800" dirty="0">
              <a:solidFill>
                <a:srgbClr val="E68523"/>
              </a:solidFill>
              <a:latin typeface="Boston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26768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A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36ABB-6A83-7249-8FAF-94DAA528B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62" y="1253331"/>
            <a:ext cx="11217876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4800" dirty="0">
                <a:solidFill>
                  <a:schemeClr val="bg1"/>
                </a:solidFill>
                <a:latin typeface="Boston" pitchFamily="2" charset="77"/>
              </a:rPr>
              <a:t>Time has a limit.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800" dirty="0">
                <a:solidFill>
                  <a:schemeClr val="bg1"/>
                </a:solidFill>
                <a:latin typeface="Boston" pitchFamily="2" charset="77"/>
              </a:rPr>
              <a:t>We all have 24 hours in a day.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800" dirty="0">
                <a:solidFill>
                  <a:schemeClr val="bg1"/>
                </a:solidFill>
                <a:latin typeface="Boston" pitchFamily="2" charset="77"/>
              </a:rPr>
              <a:t>168 hours in a week.</a:t>
            </a:r>
            <a:endParaRPr lang="en-US" sz="8800" dirty="0">
              <a:solidFill>
                <a:schemeClr val="bg1"/>
              </a:solidFill>
              <a:latin typeface="Boston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92932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A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36ABB-6A83-7249-8FAF-94DAA528B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62" y="1253331"/>
            <a:ext cx="11217876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4800" dirty="0">
                <a:solidFill>
                  <a:schemeClr val="bg1"/>
                </a:solidFill>
                <a:latin typeface="Boston Light It" pitchFamily="2" charset="77"/>
              </a:rPr>
              <a:t>Time as a bank account.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9600" dirty="0">
                <a:solidFill>
                  <a:srgbClr val="E68523"/>
                </a:solidFill>
                <a:latin typeface="Boston Light It" pitchFamily="2" charset="77"/>
              </a:rPr>
              <a:t>$168</a:t>
            </a:r>
            <a:endParaRPr lang="en-US" sz="28700" dirty="0">
              <a:solidFill>
                <a:srgbClr val="E68523"/>
              </a:solidFill>
              <a:latin typeface="Boston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52173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A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36ABB-6A83-7249-8FAF-94DAA528B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836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  <a:latin typeface="Boston" pitchFamily="2" charset="77"/>
              </a:rPr>
              <a:t>Busy seasons are not meant to be forever. </a:t>
            </a:r>
          </a:p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  <a:latin typeface="Boston" pitchFamily="2" charset="77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68523"/>
                </a:solidFill>
                <a:latin typeface="Boston" pitchFamily="2" charset="77"/>
              </a:rPr>
              <a:t>When is the end in sight? </a:t>
            </a:r>
          </a:p>
        </p:txBody>
      </p:sp>
    </p:spTree>
    <p:extLst>
      <p:ext uri="{BB962C8B-B14F-4D97-AF65-F5344CB8AC3E}">
        <p14:creationId xmlns:p14="http://schemas.microsoft.com/office/powerpoint/2010/main" val="3566773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A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36ABB-6A83-7249-8FAF-94DAA528B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659" y="241322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  <a:latin typeface="Boston" pitchFamily="2" charset="77"/>
              </a:rPr>
              <a:t>Self care can get you </a:t>
            </a:r>
            <a:r>
              <a:rPr lang="en-US" sz="6600" dirty="0">
                <a:solidFill>
                  <a:srgbClr val="E68523"/>
                </a:solidFill>
                <a:latin typeface="Boston" pitchFamily="2" charset="77"/>
              </a:rPr>
              <a:t>through</a:t>
            </a:r>
            <a:r>
              <a:rPr lang="en-US" sz="6600" dirty="0">
                <a:solidFill>
                  <a:schemeClr val="bg1"/>
                </a:solidFill>
                <a:latin typeface="Boston" pitchFamily="2" charset="77"/>
              </a:rPr>
              <a:t> a busy season</a:t>
            </a:r>
            <a:endParaRPr lang="en-US" sz="5400" dirty="0">
              <a:solidFill>
                <a:schemeClr val="bg1"/>
              </a:solidFill>
              <a:latin typeface="Boston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35538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ve Chat Slides_Week One" id="{4F43F023-398E-8446-8ADB-C18246CB86A2}" vid="{D5AD044E-2590-8840-A8A9-B132FBB99F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1156</TotalTime>
  <Words>129</Words>
  <Application>Microsoft Macintosh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Boston</vt:lpstr>
      <vt:lpstr>Boston Light It</vt:lpstr>
      <vt:lpstr>Calibri</vt:lpstr>
      <vt:lpstr>Calibri Light</vt:lpstr>
      <vt:lpstr>Office Theme</vt:lpstr>
      <vt:lpstr>Limiting Beliefs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Limiting Beliefs</dc:title>
  <dc:creator>Stephanie Wagner</dc:creator>
  <cp:lastModifiedBy>Stephanie Wagner</cp:lastModifiedBy>
  <cp:revision>5</cp:revision>
  <dcterms:created xsi:type="dcterms:W3CDTF">2019-11-07T16:32:19Z</dcterms:created>
  <dcterms:modified xsi:type="dcterms:W3CDTF">2019-11-08T11:48:54Z</dcterms:modified>
</cp:coreProperties>
</file>